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367F-3804-493B-8C73-EF0CF1CF261F}" type="datetimeFigureOut">
              <a:rPr lang="en-ZA" smtClean="0"/>
              <a:t>2014/05/14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42D2-26CF-4A6C-B503-25669296D0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72320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367F-3804-493B-8C73-EF0CF1CF261F}" type="datetimeFigureOut">
              <a:rPr lang="en-ZA" smtClean="0"/>
              <a:t>2014/05/14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42D2-26CF-4A6C-B503-25669296D0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1578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367F-3804-493B-8C73-EF0CF1CF261F}" type="datetimeFigureOut">
              <a:rPr lang="en-ZA" smtClean="0"/>
              <a:t>2014/05/14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42D2-26CF-4A6C-B503-25669296D0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25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367F-3804-493B-8C73-EF0CF1CF261F}" type="datetimeFigureOut">
              <a:rPr lang="en-ZA" smtClean="0"/>
              <a:t>2014/05/14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42D2-26CF-4A6C-B503-25669296D0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3598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367F-3804-493B-8C73-EF0CF1CF261F}" type="datetimeFigureOut">
              <a:rPr lang="en-ZA" smtClean="0"/>
              <a:t>2014/05/14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42D2-26CF-4A6C-B503-25669296D0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1732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367F-3804-493B-8C73-EF0CF1CF261F}" type="datetimeFigureOut">
              <a:rPr lang="en-ZA" smtClean="0"/>
              <a:t>2014/05/14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42D2-26CF-4A6C-B503-25669296D0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7685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367F-3804-493B-8C73-EF0CF1CF261F}" type="datetimeFigureOut">
              <a:rPr lang="en-ZA" smtClean="0"/>
              <a:t>2014/05/14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42D2-26CF-4A6C-B503-25669296D0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9028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367F-3804-493B-8C73-EF0CF1CF261F}" type="datetimeFigureOut">
              <a:rPr lang="en-ZA" smtClean="0"/>
              <a:t>2014/05/14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42D2-26CF-4A6C-B503-25669296D0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64444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367F-3804-493B-8C73-EF0CF1CF261F}" type="datetimeFigureOut">
              <a:rPr lang="en-ZA" smtClean="0"/>
              <a:t>2014/05/14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42D2-26CF-4A6C-B503-25669296D0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2633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367F-3804-493B-8C73-EF0CF1CF261F}" type="datetimeFigureOut">
              <a:rPr lang="en-ZA" smtClean="0"/>
              <a:t>2014/05/14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42D2-26CF-4A6C-B503-25669296D0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4555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367F-3804-493B-8C73-EF0CF1CF261F}" type="datetimeFigureOut">
              <a:rPr lang="en-ZA" smtClean="0"/>
              <a:t>2014/05/14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E42D2-26CF-4A6C-B503-25669296D0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2602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6367F-3804-493B-8C73-EF0CF1CF261F}" type="datetimeFigureOut">
              <a:rPr lang="en-ZA" smtClean="0"/>
              <a:t>2014/05/14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E42D2-26CF-4A6C-B503-25669296D0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4883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8800" dirty="0" err="1" smtClean="0">
                <a:solidFill>
                  <a:srgbClr val="FF0000"/>
                </a:solidFill>
                <a:latin typeface="TeachersPet" panose="020B0500000000000000" pitchFamily="34" charset="0"/>
              </a:rPr>
              <a:t>ft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le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ft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gi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ft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so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ft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li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ft </a:t>
            </a:r>
          </a:p>
          <a:p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tu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ft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32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8800" dirty="0" err="1" smtClean="0">
                <a:solidFill>
                  <a:srgbClr val="FF0000"/>
                </a:solidFill>
                <a:latin typeface="TeachersPet" panose="020B0500000000000000" pitchFamily="34" charset="0"/>
              </a:rPr>
              <a:t>st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te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st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ve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st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ne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st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co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st 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lo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st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69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8800" dirty="0" err="1" smtClean="0">
                <a:solidFill>
                  <a:srgbClr val="FF0000"/>
                </a:solidFill>
                <a:latin typeface="TeachersPet" panose="020B0500000000000000" pitchFamily="34" charset="0"/>
              </a:rPr>
              <a:t>ss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lo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ss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dr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ess 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glo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ss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gla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ss 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cla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ss 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42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8800" dirty="0" err="1" smtClean="0">
                <a:solidFill>
                  <a:srgbClr val="FF0000"/>
                </a:solidFill>
                <a:latin typeface="TeachersPet" panose="020B0500000000000000" pitchFamily="34" charset="0"/>
              </a:rPr>
              <a:t>sk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de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sk 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ru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sk 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fla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sk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ri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sk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ma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sk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3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8800" dirty="0" err="1" smtClean="0">
                <a:solidFill>
                  <a:srgbClr val="FF0000"/>
                </a:solidFill>
                <a:latin typeface="TeachersPet" panose="020B0500000000000000" pitchFamily="34" charset="0"/>
              </a:rPr>
              <a:t>mp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tra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mp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sta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mp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pu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mp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du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mp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cra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mp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75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8800" dirty="0" err="1" smtClean="0">
                <a:solidFill>
                  <a:srgbClr val="FF0000"/>
                </a:solidFill>
                <a:latin typeface="TeachersPet" panose="020B0500000000000000" pitchFamily="34" charset="0"/>
              </a:rPr>
              <a:t>ct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fa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ct </a:t>
            </a:r>
          </a:p>
          <a:p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ta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ct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a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ct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72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8800" dirty="0" err="1" smtClean="0">
                <a:solidFill>
                  <a:srgbClr val="FF0000"/>
                </a:solidFill>
                <a:latin typeface="TeachersPet" panose="020B0500000000000000" pitchFamily="34" charset="0"/>
              </a:rPr>
              <a:t>nch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cru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nch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mu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nch</a:t>
            </a:r>
          </a:p>
          <a:p>
            <a:r>
              <a:rPr lang="en-ZA" sz="8800" dirty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bru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nch</a:t>
            </a:r>
          </a:p>
          <a:p>
            <a:pPr marL="0" indent="0">
              <a:buNone/>
            </a:pP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 </a:t>
            </a:r>
            <a:r>
              <a:rPr lang="en-ZA" sz="8800" dirty="0" smtClean="0">
                <a:latin typeface="TeachersPet" panose="020B0500000000000000" pitchFamily="34" charset="0"/>
              </a:rPr>
              <a:t>lu</a:t>
            </a:r>
            <a:r>
              <a:rPr lang="en-ZA" sz="8800" dirty="0" smtClean="0">
                <a:solidFill>
                  <a:srgbClr val="FF0000"/>
                </a:solidFill>
                <a:latin typeface="TeachersPet" panose="020B0500000000000000" pitchFamily="34" charset="0"/>
              </a:rPr>
              <a:t>nch</a:t>
            </a:r>
            <a:endParaRPr lang="en-ZA" sz="8800" dirty="0">
              <a:solidFill>
                <a:srgbClr val="FF0000"/>
              </a:solidFill>
              <a:latin typeface="TeachersPet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87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71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ft</vt:lpstr>
      <vt:lpstr>st</vt:lpstr>
      <vt:lpstr>ss</vt:lpstr>
      <vt:lpstr>sk</vt:lpstr>
      <vt:lpstr>mp</vt:lpstr>
      <vt:lpstr>ct</vt:lpstr>
      <vt:lpstr>nch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Vollgraaff</dc:creator>
  <cp:lastModifiedBy>K Vollgraaff</cp:lastModifiedBy>
  <cp:revision>3</cp:revision>
  <dcterms:created xsi:type="dcterms:W3CDTF">2014-05-14T09:19:41Z</dcterms:created>
  <dcterms:modified xsi:type="dcterms:W3CDTF">2014-05-14T09:42:55Z</dcterms:modified>
</cp:coreProperties>
</file>