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72" r:id="rId9"/>
    <p:sldId id="259" r:id="rId10"/>
    <p:sldId id="266" r:id="rId11"/>
    <p:sldId id="267" r:id="rId12"/>
    <p:sldId id="260" r:id="rId13"/>
    <p:sldId id="268" r:id="rId14"/>
    <p:sldId id="269" r:id="rId15"/>
    <p:sldId id="261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AE09-5838-45BD-B686-94077F1239F4}" type="datetimeFigureOut">
              <a:rPr lang="en-ZA" smtClean="0"/>
              <a:pPr/>
              <a:t>2020/04/16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868F-29D3-4D2B-B191-88CD2D41CE6F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7200" dirty="0" err="1" smtClean="0">
                <a:latin typeface="Aharoni" pitchFamily="2" charset="-79"/>
                <a:cs typeface="Aharoni" pitchFamily="2" charset="-79"/>
              </a:rPr>
              <a:t>Plaa</a:t>
            </a:r>
            <a:r>
              <a:rPr lang="en-ZA" sz="7200" dirty="0" err="1" smtClean="0">
                <a:latin typeface="Aharoni" pitchFamily="2" charset="-79"/>
                <a:cs typeface="Aharoni" pitchFamily="2" charset="-79"/>
              </a:rPr>
              <a:t>sdiere</a:t>
            </a:r>
            <a:endParaRPr lang="en-ZA" sz="7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ZA" sz="3600" dirty="0" err="1" smtClean="0">
                <a:latin typeface="Comic Sans MS" pitchFamily="66" charset="0"/>
              </a:rPr>
              <a:t>V</a:t>
            </a:r>
            <a:r>
              <a:rPr lang="en-ZA" sz="3600" dirty="0" err="1" smtClean="0">
                <a:latin typeface="Comic Sans MS" pitchFamily="66" charset="0"/>
              </a:rPr>
              <a:t>arke</a:t>
            </a:r>
            <a:endParaRPr lang="en-ZA" sz="3600" dirty="0" smtClean="0"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err="1" smtClean="0">
                <a:latin typeface="Comic Sans MS" pitchFamily="66" charset="0"/>
              </a:rPr>
              <a:t>Skape</a:t>
            </a:r>
            <a:r>
              <a:rPr lang="en-ZA" sz="3600" dirty="0" smtClean="0">
                <a:latin typeface="Comic Sans MS" pitchFamily="66" charset="0"/>
              </a:rPr>
              <a:t> en </a:t>
            </a:r>
            <a:r>
              <a:rPr lang="en-ZA" sz="3600" dirty="0" err="1" smtClean="0">
                <a:latin typeface="Comic Sans MS" pitchFamily="66" charset="0"/>
              </a:rPr>
              <a:t>bokke</a:t>
            </a:r>
            <a:endParaRPr lang="en-ZA" sz="3600" dirty="0" smtClean="0"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err="1" smtClean="0">
                <a:latin typeface="Comic Sans MS" pitchFamily="66" charset="0"/>
              </a:rPr>
              <a:t>Beeste</a:t>
            </a:r>
            <a:endParaRPr lang="en-ZA" sz="3600" dirty="0" smtClean="0"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err="1" smtClean="0">
                <a:latin typeface="Comic Sans MS" pitchFamily="66" charset="0"/>
              </a:rPr>
              <a:t>Hoenders</a:t>
            </a:r>
            <a:endParaRPr lang="en-ZA" sz="3600" dirty="0" smtClean="0"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3600" dirty="0" err="1" smtClean="0">
                <a:latin typeface="Comic Sans MS" pitchFamily="66" charset="0"/>
              </a:rPr>
              <a:t>Perde</a:t>
            </a:r>
            <a:endParaRPr lang="en-ZA" sz="3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 smtClean="0"/>
          </a:p>
          <a:p>
            <a:pPr>
              <a:buFont typeface="Arial" pitchFamily="34" charset="0"/>
              <a:buChar char="•"/>
            </a:pP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968552" cy="42484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Beeste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Op die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plaas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256584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latin typeface="Comic Sans MS" pitchFamily="66" charset="0"/>
              </a:rPr>
              <a:t>As </a:t>
            </a:r>
            <a:r>
              <a:rPr lang="en-ZA" dirty="0" err="1" smtClean="0">
                <a:latin typeface="Comic Sans MS" pitchFamily="66" charset="0"/>
              </a:rPr>
              <a:t>dit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koud</a:t>
            </a:r>
            <a:r>
              <a:rPr lang="en-ZA" dirty="0" smtClean="0">
                <a:latin typeface="Comic Sans MS" pitchFamily="66" charset="0"/>
              </a:rPr>
              <a:t> is word </a:t>
            </a:r>
            <a:r>
              <a:rPr lang="en-ZA" dirty="0" err="1" smtClean="0">
                <a:latin typeface="Comic Sans MS" pitchFamily="66" charset="0"/>
              </a:rPr>
              <a:t>hulle</a:t>
            </a:r>
            <a:r>
              <a:rPr lang="en-ZA" dirty="0" smtClean="0">
                <a:latin typeface="Comic Sans MS" pitchFamily="66" charset="0"/>
              </a:rPr>
              <a:t> in die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skuur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gehou</a:t>
            </a:r>
            <a:endParaRPr lang="en-ZA" dirty="0" smtClean="0">
              <a:latin typeface="Comic Sans MS" pitchFamily="66" charset="0"/>
            </a:endParaRPr>
          </a:p>
          <a:p>
            <a:endParaRPr lang="en-ZA" dirty="0"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Deur</a:t>
            </a:r>
            <a:r>
              <a:rPr lang="en-ZA" dirty="0" smtClean="0">
                <a:latin typeface="Comic Sans MS" pitchFamily="66" charset="0"/>
              </a:rPr>
              <a:t> die dag </a:t>
            </a:r>
            <a:r>
              <a:rPr lang="en-ZA" dirty="0" err="1" smtClean="0">
                <a:latin typeface="Comic Sans MS" pitchFamily="66" charset="0"/>
              </a:rPr>
              <a:t>wei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hulle</a:t>
            </a:r>
            <a:r>
              <a:rPr lang="en-ZA" dirty="0" smtClean="0">
                <a:latin typeface="Comic Sans MS" pitchFamily="66" charset="0"/>
              </a:rPr>
              <a:t> in die </a:t>
            </a:r>
            <a:r>
              <a:rPr lang="en-ZA" dirty="0" err="1" smtClean="0">
                <a:latin typeface="Comic Sans MS" pitchFamily="66" charset="0"/>
              </a:rPr>
              <a:t>v</a:t>
            </a:r>
            <a:r>
              <a:rPr lang="en-ZA" dirty="0" err="1" smtClean="0">
                <a:latin typeface="Comic Sans MS" pitchFamily="66" charset="0"/>
              </a:rPr>
              <a:t>eld</a:t>
            </a:r>
            <a:endParaRPr lang="en-ZA" dirty="0" smtClean="0">
              <a:latin typeface="Comic Sans MS" pitchFamily="66" charset="0"/>
            </a:endParaRPr>
          </a:p>
          <a:p>
            <a:endParaRPr lang="en-ZA" dirty="0"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Hulle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eet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gras</a:t>
            </a:r>
            <a:endParaRPr lang="en-ZA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dirty="0" smtClean="0"/>
          </a:p>
          <a:p>
            <a:r>
              <a:rPr lang="en-ZA" dirty="0" err="1" smtClean="0">
                <a:latin typeface="Comic Sans MS" pitchFamily="66" charset="0"/>
              </a:rPr>
              <a:t>Baie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beeste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saam</a:t>
            </a:r>
            <a:r>
              <a:rPr lang="en-ZA" dirty="0" smtClean="0">
                <a:latin typeface="Comic Sans MS" pitchFamily="66" charset="0"/>
              </a:rPr>
              <a:t> word ‘n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trop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genoem</a:t>
            </a:r>
            <a:endParaRPr lang="en-ZA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5" descr="C:\Users\hein\Pictures\cows\myths-about-cows-mil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42119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478802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Beeste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Produkte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504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Melk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4176465"/>
          </a:xfrm>
        </p:spPr>
        <p:txBody>
          <a:bodyPr>
            <a:normAutofit lnSpcReduction="10000"/>
          </a:bodyPr>
          <a:lstStyle/>
          <a:p>
            <a:r>
              <a:rPr lang="en-ZA" sz="2800" dirty="0" err="1" smtClean="0">
                <a:latin typeface="Comic Sans MS" pitchFamily="66" charset="0"/>
              </a:rPr>
              <a:t>Fries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koeie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gee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melk</a:t>
            </a:r>
            <a:endParaRPr lang="en-ZA" sz="2800" dirty="0" smtClean="0">
              <a:latin typeface="Comic Sans MS" pitchFamily="66" charset="0"/>
            </a:endParaRPr>
          </a:p>
          <a:p>
            <a:endParaRPr lang="en-ZA" sz="2800" dirty="0">
              <a:latin typeface="Comic Sans MS" pitchFamily="66" charset="0"/>
            </a:endParaRPr>
          </a:p>
          <a:p>
            <a:r>
              <a:rPr lang="en-ZA" sz="2800" dirty="0" smtClean="0">
                <a:latin typeface="Comic Sans MS" pitchFamily="66" charset="0"/>
              </a:rPr>
              <a:t>Die </a:t>
            </a:r>
            <a:r>
              <a:rPr lang="en-ZA" sz="2800" dirty="0" err="1" smtClean="0">
                <a:latin typeface="Comic Sans MS" pitchFamily="66" charset="0"/>
              </a:rPr>
              <a:t>boer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melk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die </a:t>
            </a:r>
            <a:r>
              <a:rPr lang="en-ZA" sz="2800" dirty="0" err="1" smtClean="0">
                <a:latin typeface="Comic Sans MS" pitchFamily="66" charset="0"/>
              </a:rPr>
              <a:t>koeie</a:t>
            </a:r>
            <a:r>
              <a:rPr lang="en-ZA" sz="2800" dirty="0" smtClean="0">
                <a:latin typeface="Comic Sans MS" pitchFamily="66" charset="0"/>
              </a:rPr>
              <a:t> twee </a:t>
            </a:r>
            <a:r>
              <a:rPr lang="en-ZA" sz="2800" dirty="0" err="1" smtClean="0">
                <a:latin typeface="Comic Sans MS" pitchFamily="66" charset="0"/>
              </a:rPr>
              <a:t>keer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‘n</a:t>
            </a:r>
            <a:r>
              <a:rPr lang="en-ZA" sz="2800" dirty="0" smtClean="0">
                <a:latin typeface="Comic Sans MS" pitchFamily="66" charset="0"/>
              </a:rPr>
              <a:t> dag</a:t>
            </a:r>
            <a:endParaRPr lang="en-ZA" sz="2800" dirty="0" smtClean="0">
              <a:latin typeface="Comic Sans MS" pitchFamily="66" charset="0"/>
            </a:endParaRPr>
          </a:p>
          <a:p>
            <a:endParaRPr lang="en-ZA" sz="2800" dirty="0">
              <a:latin typeface="Comic Sans MS" pitchFamily="66" charset="0"/>
            </a:endParaRPr>
          </a:p>
          <a:p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Melkprodukte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soos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kaas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and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jogurt</a:t>
            </a:r>
            <a:r>
              <a:rPr lang="en-ZA" sz="2800" dirty="0" smtClean="0">
                <a:latin typeface="Comic Sans MS" pitchFamily="66" charset="0"/>
              </a:rPr>
              <a:t> word van </a:t>
            </a:r>
            <a:r>
              <a:rPr lang="en-ZA" sz="2800" dirty="0" err="1" smtClean="0">
                <a:latin typeface="Comic Sans MS" pitchFamily="66" charset="0"/>
              </a:rPr>
              <a:t>melk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gemaak</a:t>
            </a:r>
            <a:r>
              <a:rPr lang="en-ZA" sz="2800" dirty="0" smtClean="0">
                <a:latin typeface="Comic Sans MS" pitchFamily="66" charset="0"/>
              </a:rPr>
              <a:t>.</a:t>
            </a:r>
            <a:endParaRPr lang="en-ZA" sz="2800" dirty="0" smtClean="0">
              <a:latin typeface="Comic Sans MS" pitchFamily="66" charset="0"/>
            </a:endParaRPr>
          </a:p>
          <a:p>
            <a:pPr>
              <a:buNone/>
            </a:pP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620689"/>
            <a:ext cx="4041775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Vleis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5073427"/>
          </a:xfrm>
        </p:spPr>
        <p:txBody>
          <a:bodyPr>
            <a:normAutofit/>
          </a:bodyPr>
          <a:lstStyle/>
          <a:p>
            <a:r>
              <a:rPr lang="en-ZA" sz="2800" dirty="0" err="1" smtClean="0">
                <a:latin typeface="Comic Sans MS" pitchFamily="66" charset="0"/>
              </a:rPr>
              <a:t>Jerseybeeste</a:t>
            </a:r>
            <a:r>
              <a:rPr lang="en-ZA" sz="2800" dirty="0" smtClean="0">
                <a:latin typeface="Comic Sans MS" pitchFamily="66" charset="0"/>
              </a:rPr>
              <a:t> gee </a:t>
            </a:r>
            <a:r>
              <a:rPr lang="en-ZA" sz="2800" dirty="0" err="1" smtClean="0">
                <a:latin typeface="Comic Sans MS" pitchFamily="66" charset="0"/>
              </a:rPr>
              <a:t>vleis</a:t>
            </a:r>
            <a:endParaRPr lang="en-ZA" sz="2800" dirty="0" smtClean="0">
              <a:latin typeface="Comic Sans MS" pitchFamily="66" charset="0"/>
            </a:endParaRPr>
          </a:p>
          <a:p>
            <a:r>
              <a:rPr lang="en-ZA" sz="2800" dirty="0" err="1" smtClean="0">
                <a:latin typeface="Comic Sans MS" pitchFamily="66" charset="0"/>
              </a:rPr>
              <a:t>Genoem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beesvleis</a:t>
            </a:r>
            <a:endParaRPr lang="en-ZA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ZA" sz="2800" dirty="0" smtClean="0">
                <a:latin typeface="Comic Sans MS" pitchFamily="66" charset="0"/>
              </a:rPr>
              <a:t>Steak is </a:t>
            </a:r>
            <a:r>
              <a:rPr lang="en-ZA" sz="2800" dirty="0" smtClean="0">
                <a:latin typeface="Comic Sans MS" pitchFamily="66" charset="0"/>
              </a:rPr>
              <a:t>‘n </a:t>
            </a:r>
            <a:r>
              <a:rPr lang="en-ZA" sz="2800" dirty="0" err="1" smtClean="0">
                <a:latin typeface="Comic Sans MS" pitchFamily="66" charset="0"/>
              </a:rPr>
              <a:t>gewilde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beesvleisproduk</a:t>
            </a:r>
            <a:r>
              <a:rPr lang="en-ZA" sz="2800" dirty="0" smtClean="0">
                <a:latin typeface="Comic Sans MS" pitchFamily="66" charset="0"/>
              </a:rPr>
              <a:t> </a:t>
            </a:r>
            <a:endParaRPr lang="en-ZA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ZA" sz="3200" b="1" u="sng" dirty="0" smtClean="0">
                <a:solidFill>
                  <a:srgbClr val="C00000"/>
                </a:solidFill>
              </a:rPr>
              <a:t>Leer</a:t>
            </a:r>
            <a:endParaRPr lang="en-ZA" sz="3200" b="1" u="sng" dirty="0" smtClean="0">
              <a:solidFill>
                <a:srgbClr val="C00000"/>
              </a:solidFill>
            </a:endParaRPr>
          </a:p>
          <a:p>
            <a:r>
              <a:rPr lang="en-ZA" dirty="0" smtClean="0">
                <a:latin typeface="Comic Sans MS" pitchFamily="66" charset="0"/>
              </a:rPr>
              <a:t>Van die </a:t>
            </a:r>
            <a:r>
              <a:rPr lang="en-ZA" dirty="0" err="1" smtClean="0">
                <a:latin typeface="Comic Sans MS" pitchFamily="66" charset="0"/>
              </a:rPr>
              <a:t>vel</a:t>
            </a:r>
            <a:r>
              <a:rPr lang="en-ZA" dirty="0" smtClean="0">
                <a:latin typeface="Comic Sans MS" pitchFamily="66" charset="0"/>
              </a:rPr>
              <a:t> word </a:t>
            </a:r>
            <a:r>
              <a:rPr lang="en-ZA" dirty="0" err="1" smtClean="0">
                <a:latin typeface="Comic Sans MS" pitchFamily="66" charset="0"/>
              </a:rPr>
              <a:t>leerprodukte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gemaak</a:t>
            </a:r>
            <a:endParaRPr lang="en-ZA" dirty="0">
              <a:latin typeface="Comic Sans MS" pitchFamily="66" charset="0"/>
            </a:endParaRPr>
          </a:p>
        </p:txBody>
      </p:sp>
      <p:pic>
        <p:nvPicPr>
          <p:cNvPr id="11" name="Picture 5" descr="C:\Users\hein\Pictures\cows\dai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13176"/>
            <a:ext cx="345638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hein\Pictures\cows\Plush-shoe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229200"/>
            <a:ext cx="36576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en-ZA" sz="4800" u="sng" dirty="0" err="1" smtClean="0">
                <a:latin typeface="Aharoni" pitchFamily="2" charset="-79"/>
                <a:cs typeface="Aharoni" pitchFamily="2" charset="-79"/>
              </a:rPr>
              <a:t>Hoenders</a:t>
            </a:r>
            <a:endParaRPr lang="en-ZA" sz="4800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sz="3200" dirty="0" err="1" smtClean="0">
                <a:latin typeface="Comic Sans MS" pitchFamily="66" charset="0"/>
              </a:rPr>
              <a:t>Manlik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haan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Vroulik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hen</a:t>
            </a: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Kleintjies</a:t>
            </a:r>
            <a:r>
              <a:rPr lang="en-ZA" sz="3200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kuikens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 lnSpcReduction="10000"/>
          </a:bodyPr>
          <a:lstStyle/>
          <a:p>
            <a:r>
              <a:rPr lang="en-ZA" sz="3200" dirty="0" err="1" smtClean="0">
                <a:latin typeface="Comic Sans MS" pitchFamily="66" charset="0"/>
              </a:rPr>
              <a:t>G</a:t>
            </a:r>
            <a:r>
              <a:rPr lang="en-ZA" sz="3200" dirty="0" err="1" smtClean="0">
                <a:latin typeface="Comic Sans MS" pitchFamily="66" charset="0"/>
              </a:rPr>
              <a:t>eluide</a:t>
            </a:r>
            <a:r>
              <a:rPr lang="en-ZA" sz="3200" dirty="0" smtClean="0">
                <a:latin typeface="Comic Sans MS" pitchFamily="66" charset="0"/>
              </a:rPr>
              <a:t>:</a:t>
            </a:r>
            <a:endParaRPr lang="en-ZA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ZA" sz="3200" dirty="0" smtClean="0">
                <a:latin typeface="Comic Sans MS" pitchFamily="66" charset="0"/>
              </a:rPr>
              <a:t>     </a:t>
            </a:r>
            <a:r>
              <a:rPr lang="en-ZA" sz="3200" dirty="0" err="1" smtClean="0">
                <a:latin typeface="Comic Sans MS" pitchFamily="66" charset="0"/>
              </a:rPr>
              <a:t>haan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kraai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ZA" sz="3200" dirty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     </a:t>
            </a:r>
            <a:r>
              <a:rPr lang="en-ZA" sz="3200" dirty="0" smtClean="0">
                <a:latin typeface="Comic Sans MS" pitchFamily="66" charset="0"/>
              </a:rPr>
              <a:t>hen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kekkel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ZA" sz="3200" dirty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     </a:t>
            </a:r>
            <a:r>
              <a:rPr lang="en-ZA" sz="3200" dirty="0" err="1" smtClean="0">
                <a:latin typeface="Comic Sans MS" pitchFamily="66" charset="0"/>
              </a:rPr>
              <a:t>kuiken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piep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dirty="0"/>
          </a:p>
          <a:p>
            <a:pPr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2232248" cy="1728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2592288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13176"/>
            <a:ext cx="2592288" cy="1844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Hoender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s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Op die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plaas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r>
              <a:rPr lang="en-ZA" sz="3200" dirty="0" smtClean="0">
                <a:latin typeface="Comic Sans MS" pitchFamily="66" charset="0"/>
              </a:rPr>
              <a:t>Word in ‘n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hoenderhok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gehou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sz="3200" dirty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Henne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lê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eiers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en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broei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daarop</a:t>
            </a:r>
            <a:r>
              <a:rPr lang="en-ZA" sz="3200" dirty="0" smtClean="0">
                <a:latin typeface="Comic Sans MS" pitchFamily="66" charset="0"/>
              </a:rPr>
              <a:t> 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sz="3200" dirty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Kuikens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wat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saam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uitgebroei</a:t>
            </a:r>
            <a:r>
              <a:rPr lang="en-ZA" sz="3200" dirty="0" smtClean="0">
                <a:latin typeface="Comic Sans MS" pitchFamily="66" charset="0"/>
              </a:rPr>
              <a:t> het word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‘n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broeisel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genoem</a:t>
            </a:r>
            <a:endParaRPr lang="en-ZA" sz="3200" dirty="0" smtClean="0">
              <a:latin typeface="Comic Sans MS" pitchFamily="66" charset="0"/>
            </a:endParaRPr>
          </a:p>
          <a:p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896544" cy="4464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Hoeder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s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Produkte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Eiers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>
            <a:normAutofit/>
          </a:bodyPr>
          <a:lstStyle/>
          <a:p>
            <a:r>
              <a:rPr lang="en-ZA" sz="2800" dirty="0" err="1" smtClean="0">
                <a:latin typeface="Comic Sans MS" pitchFamily="66" charset="0"/>
              </a:rPr>
              <a:t>Henne</a:t>
            </a:r>
            <a:r>
              <a:rPr lang="en-ZA" sz="2800" dirty="0" smtClean="0">
                <a:latin typeface="Comic Sans MS" pitchFamily="66" charset="0"/>
              </a:rPr>
              <a:t> word in </a:t>
            </a:r>
            <a:r>
              <a:rPr lang="en-ZA" sz="2800" dirty="0" err="1" smtClean="0">
                <a:latin typeface="Comic Sans MS" pitchFamily="66" charset="0"/>
              </a:rPr>
              <a:t>batterye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gehou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om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eiers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te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lê</a:t>
            </a:r>
            <a:r>
              <a:rPr lang="en-ZA" sz="2800" dirty="0" smtClean="0">
                <a:latin typeface="Comic Sans MS" pitchFamily="66" charset="0"/>
              </a:rPr>
              <a:t>.</a:t>
            </a:r>
            <a:endParaRPr lang="en-ZA" sz="2800" dirty="0" smtClean="0">
              <a:latin typeface="Comic Sans MS" pitchFamily="66" charset="0"/>
            </a:endParaRPr>
          </a:p>
          <a:p>
            <a:r>
              <a:rPr lang="en-ZA" sz="2800" dirty="0" err="1" smtClean="0">
                <a:latin typeface="Comic Sans MS" pitchFamily="66" charset="0"/>
              </a:rPr>
              <a:t>Meeste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gebakte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produkte</a:t>
            </a:r>
            <a:r>
              <a:rPr lang="en-ZA" sz="2800" dirty="0" smtClean="0">
                <a:latin typeface="Comic Sans MS" pitchFamily="66" charset="0"/>
              </a:rPr>
              <a:t> het </a:t>
            </a:r>
            <a:r>
              <a:rPr lang="en-ZA" sz="2800" dirty="0" err="1" smtClean="0">
                <a:latin typeface="Comic Sans MS" pitchFamily="66" charset="0"/>
              </a:rPr>
              <a:t>eiers</a:t>
            </a:r>
            <a:r>
              <a:rPr lang="en-ZA" sz="2800" dirty="0" smtClean="0">
                <a:latin typeface="Comic Sans MS" pitchFamily="66" charset="0"/>
              </a:rPr>
              <a:t> in</a:t>
            </a:r>
            <a:endParaRPr lang="en-ZA" sz="2800" dirty="0" smtClean="0">
              <a:latin typeface="Comic Sans MS" pitchFamily="66" charset="0"/>
            </a:endParaRPr>
          </a:p>
          <a:p>
            <a:pPr>
              <a:buNone/>
            </a:pPr>
            <a:endParaRPr lang="en-ZA" sz="2800" dirty="0">
              <a:latin typeface="Comic Sans MS" pitchFamily="6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764705"/>
            <a:ext cx="4041775" cy="648071"/>
          </a:xfrm>
        </p:spPr>
        <p:txBody>
          <a:bodyPr/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Vleis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r>
              <a:rPr lang="en-ZA" sz="2800" dirty="0" err="1" smtClean="0">
                <a:latin typeface="Comic Sans MS" pitchFamily="66" charset="0"/>
              </a:rPr>
              <a:t>Hoendervleis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soos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hoederboudjies</a:t>
            </a:r>
            <a:r>
              <a:rPr lang="en-ZA" sz="2800" dirty="0" smtClean="0">
                <a:latin typeface="Comic Sans MS" pitchFamily="66" charset="0"/>
              </a:rPr>
              <a:t> en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gebraaide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hoeder</a:t>
            </a:r>
            <a:endParaRPr lang="en-ZA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93"/>
          <a:stretch/>
        </p:blipFill>
        <p:spPr>
          <a:xfrm>
            <a:off x="683568" y="3717032"/>
            <a:ext cx="3960440" cy="5308328"/>
          </a:xfrm>
          <a:prstGeom prst="rect">
            <a:avLst/>
          </a:prstGeom>
        </p:spPr>
      </p:pic>
      <p:pic>
        <p:nvPicPr>
          <p:cNvPr id="11" name="Picture 10" descr="fried-chicken-chicken-fried-crunchy-606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4693816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ZA" u="sng" dirty="0" err="1" smtClean="0">
                <a:latin typeface="Aharoni" pitchFamily="2" charset="-79"/>
                <a:cs typeface="Aharoni" pitchFamily="2" charset="-79"/>
              </a:rPr>
              <a:t>Perde</a:t>
            </a:r>
            <a:endParaRPr lang="en-ZA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en-ZA" sz="3200" dirty="0" err="1" smtClean="0">
                <a:latin typeface="Comic Sans MS" pitchFamily="66" charset="0"/>
              </a:rPr>
              <a:t>Manlik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hings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Vroulik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merrie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Kleintjie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vul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ZA" sz="3200" dirty="0" err="1" smtClean="0">
                <a:latin typeface="Comic Sans MS" pitchFamily="66" charset="0"/>
              </a:rPr>
              <a:t>manlik</a:t>
            </a:r>
            <a:r>
              <a:rPr lang="en-ZA" sz="3200" dirty="0" smtClean="0">
                <a:latin typeface="Comic Sans MS" pitchFamily="66" charset="0"/>
              </a:rPr>
              <a:t> –</a:t>
            </a:r>
          </a:p>
          <a:p>
            <a:pPr>
              <a:buNone/>
            </a:pP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hingsvul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ZA" sz="3200" dirty="0" err="1" smtClean="0">
                <a:latin typeface="Comic Sans MS" pitchFamily="66" charset="0"/>
              </a:rPr>
              <a:t>vroulik</a:t>
            </a:r>
            <a:r>
              <a:rPr lang="en-ZA" sz="3200" dirty="0" smtClean="0">
                <a:latin typeface="Comic Sans MS" pitchFamily="66" charset="0"/>
              </a:rPr>
              <a:t>-</a:t>
            </a:r>
          </a:p>
          <a:p>
            <a:pPr>
              <a:buNone/>
            </a:pP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merrievul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en-ZA" sz="3200" dirty="0" err="1" smtClean="0">
                <a:latin typeface="Comic Sans MS" pitchFamily="66" charset="0"/>
              </a:rPr>
              <a:t>Geluid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grinnik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en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proes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/>
          </a:p>
        </p:txBody>
      </p:sp>
      <p:pic>
        <p:nvPicPr>
          <p:cNvPr id="6" name="Picture 2" descr="C:\Users\Dewald\Documents\Matthew orals\Gr 2\My Favourite farm animal\F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5152655" cy="4209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P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erd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Op die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plaas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latin typeface="Comic Sans MS" pitchFamily="66" charset="0"/>
              </a:rPr>
              <a:t>Word in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smtClean="0">
                <a:latin typeface="Comic Sans MS" pitchFamily="66" charset="0"/>
              </a:rPr>
              <a:t>‘n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stal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gehou</a:t>
            </a:r>
            <a:endParaRPr lang="en-ZA" dirty="0" smtClean="0">
              <a:latin typeface="Comic Sans MS" pitchFamily="66" charset="0"/>
            </a:endParaRPr>
          </a:p>
          <a:p>
            <a:endParaRPr lang="en-ZA" dirty="0"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Stalle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moet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skoon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gehou</a:t>
            </a:r>
            <a:r>
              <a:rPr lang="en-ZA" dirty="0" smtClean="0">
                <a:latin typeface="Comic Sans MS" pitchFamily="66" charset="0"/>
              </a:rPr>
              <a:t> word</a:t>
            </a:r>
            <a:endParaRPr lang="en-ZA" dirty="0" smtClean="0">
              <a:latin typeface="Comic Sans MS" pitchFamily="66" charset="0"/>
            </a:endParaRPr>
          </a:p>
          <a:p>
            <a:endParaRPr lang="en-ZA" dirty="0"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Perde</a:t>
            </a:r>
            <a:r>
              <a:rPr lang="en-ZA" dirty="0" smtClean="0">
                <a:latin typeface="Comic Sans MS" pitchFamily="66" charset="0"/>
              </a:rPr>
              <a:t> het </a:t>
            </a:r>
            <a:r>
              <a:rPr lang="en-ZA" dirty="0" err="1" smtClean="0">
                <a:latin typeface="Comic Sans MS" pitchFamily="66" charset="0"/>
              </a:rPr>
              <a:t>elke</a:t>
            </a:r>
            <a:r>
              <a:rPr lang="en-ZA" dirty="0" smtClean="0">
                <a:latin typeface="Comic Sans MS" pitchFamily="66" charset="0"/>
              </a:rPr>
              <a:t> dag </a:t>
            </a:r>
            <a:r>
              <a:rPr lang="en-ZA" dirty="0" err="1" smtClean="0">
                <a:latin typeface="Comic Sans MS" pitchFamily="66" charset="0"/>
              </a:rPr>
              <a:t>skoon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hooi</a:t>
            </a:r>
            <a:r>
              <a:rPr lang="en-ZA" dirty="0" smtClean="0">
                <a:latin typeface="Comic Sans MS" pitchFamily="66" charset="0"/>
              </a:rPr>
              <a:t> en water </a:t>
            </a:r>
            <a:r>
              <a:rPr lang="en-ZA" dirty="0" err="1" smtClean="0">
                <a:latin typeface="Comic Sans MS" pitchFamily="66" charset="0"/>
              </a:rPr>
              <a:t>nodig</a:t>
            </a:r>
            <a:endParaRPr lang="en-ZA" dirty="0" smtClean="0">
              <a:latin typeface="Comic Sans MS" pitchFamily="66" charset="0"/>
            </a:endParaRPr>
          </a:p>
          <a:p>
            <a:endParaRPr lang="en-ZA" dirty="0"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Hulle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moet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gereeld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geborsel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smtClean="0">
                <a:latin typeface="Comic Sans MS" pitchFamily="66" charset="0"/>
              </a:rPr>
              <a:t>word</a:t>
            </a:r>
            <a:endParaRPr lang="en-ZA" dirty="0" smtClean="0">
              <a:latin typeface="Comic Sans MS" pitchFamily="66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lnSpcReduction="10000"/>
          </a:bodyPr>
          <a:lstStyle/>
          <a:p>
            <a:r>
              <a:rPr lang="en-ZA" sz="3200" dirty="0" err="1" smtClean="0">
                <a:latin typeface="Comic Sans MS" pitchFamily="66" charset="0"/>
              </a:rPr>
              <a:t>Perde</a:t>
            </a:r>
            <a:r>
              <a:rPr lang="en-ZA" sz="3200" dirty="0" smtClean="0">
                <a:latin typeface="Comic Sans MS" pitchFamily="66" charset="0"/>
              </a:rPr>
              <a:t> het </a:t>
            </a:r>
            <a:r>
              <a:rPr lang="en-ZA" sz="3200" dirty="0" err="1" smtClean="0">
                <a:latin typeface="Comic Sans MS" pitchFamily="66" charset="0"/>
              </a:rPr>
              <a:t>baie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oefening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nodig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dirty="0"/>
          </a:p>
          <a:p>
            <a:pPr>
              <a:buNone/>
            </a:pPr>
            <a:endParaRPr lang="en-ZA" dirty="0"/>
          </a:p>
        </p:txBody>
      </p:sp>
      <p:pic>
        <p:nvPicPr>
          <p:cNvPr id="5" name="Picture 2" descr="C:\Users\Dewald\Documents\Matthew orals\Gr 2\My Favourite farm animal\running_horse-wallpaper-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5040560" cy="42290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ZA" dirty="0" smtClean="0">
                <a:latin typeface="Aharoni" pitchFamily="2" charset="-79"/>
                <a:cs typeface="Aharoni" pitchFamily="2" charset="-79"/>
              </a:rPr>
              <a:t>               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Perde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sz="3600" u="sng" dirty="0" smtClean="0">
                <a:solidFill>
                  <a:srgbClr val="C00000"/>
                </a:solidFill>
              </a:rPr>
              <a:t>Work</a:t>
            </a:r>
            <a:endParaRPr lang="en-ZA" sz="3600" u="sng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504056"/>
          </a:xfrm>
        </p:spPr>
        <p:txBody>
          <a:bodyPr>
            <a:noAutofit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Resies</a:t>
            </a:r>
            <a:r>
              <a:rPr lang="en-ZA" sz="3200" u="sng" dirty="0" smtClean="0">
                <a:solidFill>
                  <a:srgbClr val="C00000"/>
                </a:solidFill>
              </a:rPr>
              <a:t> en </a:t>
            </a:r>
            <a:r>
              <a:rPr lang="en-ZA" sz="3200" u="sng" dirty="0" err="1" smtClean="0">
                <a:solidFill>
                  <a:srgbClr val="C00000"/>
                </a:solidFill>
              </a:rPr>
              <a:t>springkompetisies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pic>
        <p:nvPicPr>
          <p:cNvPr id="10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41775" cy="2304255"/>
          </a:xfr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37720"/>
            <a:ext cx="4032448" cy="252028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40188" cy="33699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21140" cy="1325563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latin typeface="Comic Sans MS" panose="030F0702030302020204" pitchFamily="66" charset="0"/>
              </a:rPr>
              <a:t>‘n </a:t>
            </a:r>
            <a:r>
              <a:rPr lang="en-ZA" dirty="0" err="1" smtClean="0">
                <a:latin typeface="Comic Sans MS" panose="030F0702030302020204" pitchFamily="66" charset="0"/>
              </a:rPr>
              <a:t>Perd</a:t>
            </a:r>
            <a:r>
              <a:rPr lang="en-ZA" dirty="0" smtClean="0">
                <a:latin typeface="Comic Sans MS" panose="030F0702030302020204" pitchFamily="66" charset="0"/>
              </a:rPr>
              <a:t> se</a:t>
            </a:r>
            <a:r>
              <a:rPr lang="en-ZA" dirty="0" smtClean="0">
                <a:latin typeface="Comic Sans MS" panose="030F0702030302020204" pitchFamily="66" charset="0"/>
              </a:rPr>
              <a:t> </a:t>
            </a:r>
            <a:r>
              <a:rPr lang="en-ZA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hare</a:t>
            </a:r>
            <a:r>
              <a:rPr lang="en-ZA" dirty="0" smtClean="0">
                <a:latin typeface="Comic Sans MS" panose="030F0702030302020204" pitchFamily="66" charset="0"/>
              </a:rPr>
              <a:t> </a:t>
            </a:r>
            <a:r>
              <a:rPr lang="en-ZA" dirty="0" smtClean="0">
                <a:latin typeface="Comic Sans MS" panose="030F0702030302020204" pitchFamily="66" charset="0"/>
              </a:rPr>
              <a:t>word </a:t>
            </a:r>
            <a:r>
              <a:rPr lang="en-ZA" dirty="0" err="1" smtClean="0">
                <a:latin typeface="Comic Sans MS" panose="030F0702030302020204" pitchFamily="66" charset="0"/>
              </a:rPr>
              <a:t>gebruik</a:t>
            </a:r>
            <a:r>
              <a:rPr lang="en-ZA" dirty="0" smtClean="0">
                <a:latin typeface="Comic Sans MS" panose="030F0702030302020204" pitchFamily="66" charset="0"/>
              </a:rPr>
              <a:t> in die</a:t>
            </a:r>
            <a:r>
              <a:rPr lang="en-ZA" dirty="0" smtClean="0">
                <a:latin typeface="Comic Sans MS" panose="030F0702030302020204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strykstok</a:t>
            </a:r>
            <a:r>
              <a:rPr lang="en-ZA" dirty="0" smtClean="0">
                <a:latin typeface="Comic Sans MS" panose="030F0702030302020204" pitchFamily="66" charset="0"/>
              </a:rPr>
              <a:t> van die </a:t>
            </a:r>
            <a:r>
              <a:rPr lang="en-ZA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viool</a:t>
            </a:r>
            <a:r>
              <a:rPr lang="en-ZA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Z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 descr="arco-1294063_960_7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017309" cy="4525963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8" name="Picture 7" descr="violin-1136992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456384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9357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ZA" sz="4800" u="sng" dirty="0" err="1" smtClean="0">
                <a:latin typeface="Aharoni" pitchFamily="2" charset="-79"/>
                <a:cs typeface="Aharoni" pitchFamily="2" charset="-79"/>
              </a:rPr>
              <a:t>Varke</a:t>
            </a:r>
            <a:endParaRPr lang="en-ZA" sz="4800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Autofit/>
          </a:bodyPr>
          <a:lstStyle/>
          <a:p>
            <a:r>
              <a:rPr lang="en-ZA" sz="4000" dirty="0" err="1" smtClean="0">
                <a:latin typeface="Comic Sans MS" pitchFamily="66" charset="0"/>
              </a:rPr>
              <a:t>Manlik</a:t>
            </a:r>
            <a:r>
              <a:rPr lang="en-ZA" sz="4000" dirty="0" smtClean="0">
                <a:latin typeface="Comic Sans MS" pitchFamily="66" charset="0"/>
              </a:rPr>
              <a:t>: </a:t>
            </a:r>
            <a:r>
              <a:rPr lang="en-ZA" sz="4000" dirty="0" smtClean="0">
                <a:solidFill>
                  <a:srgbClr val="C00000"/>
                </a:solidFill>
                <a:latin typeface="Comic Sans MS" pitchFamily="66" charset="0"/>
              </a:rPr>
              <a:t>beer</a:t>
            </a:r>
            <a:endParaRPr lang="en-ZA" sz="4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4000" dirty="0" smtClean="0">
              <a:latin typeface="Comic Sans MS" pitchFamily="66" charset="0"/>
            </a:endParaRPr>
          </a:p>
          <a:p>
            <a:r>
              <a:rPr lang="en-ZA" sz="4000" dirty="0" err="1" smtClean="0">
                <a:latin typeface="Comic Sans MS" pitchFamily="66" charset="0"/>
              </a:rPr>
              <a:t>Vroulik</a:t>
            </a:r>
            <a:r>
              <a:rPr lang="en-ZA" sz="4000" dirty="0" smtClean="0">
                <a:latin typeface="Comic Sans MS" pitchFamily="66" charset="0"/>
              </a:rPr>
              <a:t>: </a:t>
            </a:r>
            <a:r>
              <a:rPr lang="en-ZA" sz="4000" dirty="0" err="1" smtClean="0">
                <a:solidFill>
                  <a:srgbClr val="C00000"/>
                </a:solidFill>
                <a:latin typeface="Comic Sans MS" pitchFamily="66" charset="0"/>
              </a:rPr>
              <a:t>sog</a:t>
            </a:r>
            <a:endParaRPr lang="en-ZA" sz="4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4000" dirty="0" smtClean="0">
              <a:latin typeface="Comic Sans MS" pitchFamily="66" charset="0"/>
            </a:endParaRPr>
          </a:p>
          <a:p>
            <a:r>
              <a:rPr lang="en-ZA" sz="4000" dirty="0" err="1" smtClean="0">
                <a:latin typeface="Comic Sans MS" pitchFamily="66" charset="0"/>
              </a:rPr>
              <a:t>Kleintjie</a:t>
            </a:r>
            <a:r>
              <a:rPr lang="en-ZA" sz="4000" dirty="0" smtClean="0">
                <a:latin typeface="Comic Sans MS" pitchFamily="66" charset="0"/>
              </a:rPr>
              <a:t>: </a:t>
            </a:r>
            <a:r>
              <a:rPr lang="en-ZA" sz="4000" dirty="0" err="1" smtClean="0">
                <a:solidFill>
                  <a:srgbClr val="C00000"/>
                </a:solidFill>
                <a:latin typeface="Comic Sans MS" pitchFamily="66" charset="0"/>
              </a:rPr>
              <a:t>varkie</a:t>
            </a:r>
            <a:endParaRPr lang="en-ZA" sz="4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sz="4000" dirty="0">
              <a:latin typeface="Comic Sans MS" pitchFamily="66" charset="0"/>
            </a:endParaRPr>
          </a:p>
          <a:p>
            <a:r>
              <a:rPr lang="en-ZA" sz="4000" dirty="0" err="1" smtClean="0">
                <a:latin typeface="Comic Sans MS" pitchFamily="66" charset="0"/>
              </a:rPr>
              <a:t>Geluid</a:t>
            </a:r>
            <a:r>
              <a:rPr lang="en-ZA" sz="4000" dirty="0" smtClean="0">
                <a:latin typeface="Comic Sans MS" pitchFamily="66" charset="0"/>
              </a:rPr>
              <a:t>: </a:t>
            </a:r>
            <a:r>
              <a:rPr lang="en-ZA" sz="4000" dirty="0" err="1" smtClean="0">
                <a:solidFill>
                  <a:srgbClr val="C00000"/>
                </a:solidFill>
                <a:latin typeface="Comic Sans MS" pitchFamily="66" charset="0"/>
              </a:rPr>
              <a:t>snork</a:t>
            </a:r>
            <a:endParaRPr lang="en-ZA" sz="40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/>
          <a:lstStyle/>
          <a:p>
            <a:r>
              <a:rPr lang="en-ZA" sz="3600" dirty="0" err="1" smtClean="0">
                <a:latin typeface="Comic Sans MS" pitchFamily="66" charset="0"/>
              </a:rPr>
              <a:t>Eet</a:t>
            </a:r>
            <a:r>
              <a:rPr lang="en-ZA" sz="3600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ZA" sz="3600" dirty="0">
                <a:latin typeface="Comic Sans MS" pitchFamily="66" charset="0"/>
              </a:rPr>
              <a:t> </a:t>
            </a:r>
            <a:r>
              <a:rPr lang="en-ZA" sz="3600" dirty="0" smtClean="0">
                <a:latin typeface="Comic Sans MS" pitchFamily="66" charset="0"/>
              </a:rPr>
              <a:t>    </a:t>
            </a:r>
            <a:r>
              <a:rPr lang="en-ZA" sz="3600" dirty="0" err="1" smtClean="0">
                <a:latin typeface="Comic Sans MS" pitchFamily="66" charset="0"/>
              </a:rPr>
              <a:t>enige</a:t>
            </a:r>
            <a:r>
              <a:rPr lang="en-ZA" sz="3600" dirty="0" smtClean="0">
                <a:latin typeface="Comic Sans MS" pitchFamily="66" charset="0"/>
              </a:rPr>
              <a:t> </a:t>
            </a:r>
            <a:r>
              <a:rPr lang="en-ZA" sz="3600" dirty="0" err="1" smtClean="0">
                <a:solidFill>
                  <a:srgbClr val="C00000"/>
                </a:solidFill>
                <a:latin typeface="Comic Sans MS" pitchFamily="66" charset="0"/>
              </a:rPr>
              <a:t>oorskiet</a:t>
            </a:r>
            <a:r>
              <a:rPr lang="en-ZA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600" dirty="0" err="1" smtClean="0">
                <a:solidFill>
                  <a:srgbClr val="C00000"/>
                </a:solidFill>
                <a:latin typeface="Comic Sans MS" pitchFamily="66" charset="0"/>
              </a:rPr>
              <a:t>kos</a:t>
            </a:r>
            <a:r>
              <a:rPr lang="en-ZA" sz="3600" dirty="0" smtClean="0">
                <a:latin typeface="Comic Sans MS" pitchFamily="66" charset="0"/>
              </a:rPr>
              <a:t> </a:t>
            </a:r>
            <a:r>
              <a:rPr lang="en-ZA" sz="3600" dirty="0" smtClean="0">
                <a:latin typeface="Comic Sans MS" pitchFamily="66" charset="0"/>
              </a:rPr>
              <a:t>and </a:t>
            </a:r>
            <a:r>
              <a:rPr lang="en-ZA" sz="3600" dirty="0" err="1" smtClean="0">
                <a:solidFill>
                  <a:srgbClr val="C00000"/>
                </a:solidFill>
                <a:latin typeface="Comic Sans MS" pitchFamily="66" charset="0"/>
              </a:rPr>
              <a:t>groente</a:t>
            </a:r>
            <a:endParaRPr lang="en-ZA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dirty="0"/>
          </a:p>
          <a:p>
            <a:pPr>
              <a:buNone/>
            </a:pPr>
            <a:endParaRPr lang="en-ZA" dirty="0"/>
          </a:p>
        </p:txBody>
      </p:sp>
      <p:pic>
        <p:nvPicPr>
          <p:cNvPr id="7" name="Picture 6" descr="pexels-photo-22525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12976"/>
            <a:ext cx="4788024" cy="5085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Varke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Op die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plaas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4824537"/>
          </a:xfrm>
        </p:spPr>
        <p:txBody>
          <a:bodyPr>
            <a:noAutofit/>
          </a:bodyPr>
          <a:lstStyle/>
          <a:p>
            <a:r>
              <a:rPr lang="en-ZA" sz="3200" dirty="0" smtClean="0">
                <a:latin typeface="Comic Sans MS" pitchFamily="66" charset="0"/>
              </a:rPr>
              <a:t>Bly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in </a:t>
            </a:r>
            <a:r>
              <a:rPr lang="en-ZA" sz="3200" dirty="0" smtClean="0">
                <a:latin typeface="Comic Sans MS" pitchFamily="66" charset="0"/>
              </a:rPr>
              <a:t>‘n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vark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hok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200" dirty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Varke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rol</a:t>
            </a:r>
            <a:r>
              <a:rPr lang="en-ZA" sz="3200" dirty="0" smtClean="0">
                <a:latin typeface="Comic Sans MS" pitchFamily="66" charset="0"/>
              </a:rPr>
              <a:t> in die </a:t>
            </a:r>
            <a:r>
              <a:rPr lang="en-ZA" sz="3200" dirty="0" err="1" smtClean="0">
                <a:latin typeface="Comic Sans MS" pitchFamily="66" charset="0"/>
              </a:rPr>
              <a:t>modder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om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af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te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koel</a:t>
            </a:r>
            <a:endParaRPr lang="en-ZA" sz="3200" dirty="0" smtClean="0">
              <a:latin typeface="Comic Sans MS" pitchFamily="66" charset="0"/>
            </a:endParaRPr>
          </a:p>
          <a:p>
            <a:endParaRPr lang="en-ZA" sz="3200" dirty="0" smtClean="0">
              <a:latin typeface="Comic Sans MS" pitchFamily="66" charset="0"/>
            </a:endParaRPr>
          </a:p>
          <a:p>
            <a:r>
              <a:rPr lang="en-ZA" sz="3200" dirty="0" smtClean="0">
                <a:latin typeface="Comic Sans MS" pitchFamily="66" charset="0"/>
              </a:rPr>
              <a:t>...</a:t>
            </a:r>
            <a:r>
              <a:rPr lang="en-ZA" sz="3200" dirty="0" err="1" smtClean="0">
                <a:latin typeface="Comic Sans MS" pitchFamily="66" charset="0"/>
              </a:rPr>
              <a:t>maar</a:t>
            </a:r>
            <a:r>
              <a:rPr lang="en-ZA" sz="3200" dirty="0" smtClean="0">
                <a:latin typeface="Comic Sans MS" pitchFamily="66" charset="0"/>
              </a:rPr>
              <a:t> die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hok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moet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baie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skoon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wees</a:t>
            </a:r>
            <a:r>
              <a:rPr lang="en-ZA" sz="3200" dirty="0" smtClean="0">
                <a:latin typeface="Comic Sans MS" pitchFamily="66" charset="0"/>
              </a:rPr>
              <a:t>, </a:t>
            </a:r>
            <a:r>
              <a:rPr lang="en-ZA" sz="3200" dirty="0" err="1" smtClean="0">
                <a:latin typeface="Comic Sans MS" pitchFamily="66" charset="0"/>
              </a:rPr>
              <a:t>omdat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varke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maklik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siek</a:t>
            </a:r>
            <a:r>
              <a:rPr lang="en-ZA" sz="3200" dirty="0" smtClean="0">
                <a:latin typeface="Comic Sans MS" pitchFamily="66" charset="0"/>
              </a:rPr>
              <a:t> word.</a:t>
            </a:r>
            <a:endParaRPr lang="en-ZA" sz="32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>
            <a:normAutofit/>
          </a:bodyPr>
          <a:lstStyle/>
          <a:p>
            <a:r>
              <a:rPr lang="en-ZA" sz="3200" dirty="0" smtClean="0">
                <a:latin typeface="Comic Sans MS" pitchFamily="66" charset="0"/>
              </a:rPr>
              <a:t>Al die </a:t>
            </a:r>
            <a:r>
              <a:rPr lang="en-ZA" sz="3200" dirty="0" err="1" smtClean="0">
                <a:latin typeface="Comic Sans MS" pitchFamily="66" charset="0"/>
              </a:rPr>
              <a:t>varkies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wat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saam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gebore</a:t>
            </a:r>
            <a:r>
              <a:rPr lang="en-ZA" sz="3200" dirty="0" smtClean="0">
                <a:latin typeface="Comic Sans MS" pitchFamily="66" charset="0"/>
              </a:rPr>
              <a:t> is word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‘n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werpsel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3200" dirty="0" err="1" smtClean="0">
                <a:latin typeface="Comic Sans MS" pitchFamily="66" charset="0"/>
              </a:rPr>
              <a:t>genoem</a:t>
            </a:r>
            <a:r>
              <a:rPr lang="en-ZA" sz="3200" dirty="0" smtClean="0">
                <a:latin typeface="Comic Sans MS" pitchFamily="66" charset="0"/>
              </a:rPr>
              <a:t>.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5" descr="pig-domestic-pig-suckle-piglet-458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068960"/>
            <a:ext cx="5652120" cy="39813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Varke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Produkte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504056"/>
          </a:xfrm>
        </p:spPr>
        <p:txBody>
          <a:bodyPr>
            <a:noAutofit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Vleis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/>
          </a:bodyPr>
          <a:lstStyle/>
          <a:p>
            <a:r>
              <a:rPr lang="en-ZA" sz="2800" dirty="0" err="1" smtClean="0">
                <a:latin typeface="Comic Sans MS" pitchFamily="66" charset="0"/>
              </a:rPr>
              <a:t>Vleis</a:t>
            </a:r>
            <a:r>
              <a:rPr lang="en-ZA" sz="2800" dirty="0" smtClean="0">
                <a:latin typeface="Comic Sans MS" pitchFamily="66" charset="0"/>
              </a:rPr>
              <a:t> van ‘n </a:t>
            </a:r>
            <a:r>
              <a:rPr lang="en-ZA" sz="2800" dirty="0" err="1" smtClean="0">
                <a:latin typeface="Comic Sans MS" pitchFamily="66" charset="0"/>
              </a:rPr>
              <a:t>vark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noem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ons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varkvleis</a:t>
            </a:r>
            <a:endParaRPr lang="en-ZA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2800" dirty="0">
              <a:latin typeface="Comic Sans MS" pitchFamily="66" charset="0"/>
            </a:endParaRPr>
          </a:p>
          <a:p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Varktjops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en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varkwors</a:t>
            </a:r>
            <a:r>
              <a:rPr lang="en-ZA" sz="2800" dirty="0" smtClean="0">
                <a:latin typeface="Comic Sans MS" pitchFamily="66" charset="0"/>
              </a:rPr>
              <a:t> is </a:t>
            </a:r>
            <a:r>
              <a:rPr lang="en-ZA" sz="2800" dirty="0" err="1" smtClean="0">
                <a:latin typeface="Comic Sans MS" pitchFamily="66" charset="0"/>
              </a:rPr>
              <a:t>baie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gewild</a:t>
            </a:r>
            <a:endParaRPr lang="en-ZA" sz="2800" dirty="0" smtClean="0">
              <a:latin typeface="Comic Sans MS" pitchFamily="66" charset="0"/>
            </a:endParaRPr>
          </a:p>
          <a:p>
            <a:endParaRPr lang="en-ZA" sz="2800" dirty="0">
              <a:latin typeface="Comic Sans MS" pitchFamily="66" charset="0"/>
            </a:endParaRPr>
          </a:p>
          <a:p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Varkribs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is </a:t>
            </a:r>
            <a:r>
              <a:rPr lang="en-ZA" sz="2800" dirty="0" err="1" smtClean="0">
                <a:latin typeface="Comic Sans MS" pitchFamily="66" charset="0"/>
              </a:rPr>
              <a:t>ook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bekend</a:t>
            </a:r>
            <a:endParaRPr lang="en-ZA" sz="2800" dirty="0">
              <a:latin typeface="Comic Sans MS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504055"/>
          </a:xfrm>
        </p:spPr>
        <p:txBody>
          <a:bodyPr>
            <a:noAutofit/>
          </a:bodyPr>
          <a:lstStyle/>
          <a:p>
            <a:pPr algn="ctr"/>
            <a:r>
              <a:rPr lang="en-ZA" sz="3200" u="sng" dirty="0" smtClean="0">
                <a:solidFill>
                  <a:srgbClr val="C00000"/>
                </a:solidFill>
              </a:rPr>
              <a:t>Hare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r>
              <a:rPr lang="en-ZA" sz="2800" dirty="0" smtClean="0">
                <a:latin typeface="Comic Sans MS" pitchFamily="66" charset="0"/>
              </a:rPr>
              <a:t>Die hare van ‘n </a:t>
            </a:r>
            <a:r>
              <a:rPr lang="en-ZA" sz="2800" dirty="0" err="1" smtClean="0">
                <a:latin typeface="Comic Sans MS" pitchFamily="66" charset="0"/>
              </a:rPr>
              <a:t>vark</a:t>
            </a:r>
            <a:r>
              <a:rPr lang="en-ZA" sz="2800" dirty="0" smtClean="0">
                <a:latin typeface="Comic Sans MS" pitchFamily="66" charset="0"/>
              </a:rPr>
              <a:t> word </a:t>
            </a:r>
            <a:r>
              <a:rPr lang="en-ZA" sz="2800" dirty="0" err="1" smtClean="0">
                <a:latin typeface="Comic Sans MS" pitchFamily="66" charset="0"/>
              </a:rPr>
              <a:t>gebruik</a:t>
            </a:r>
            <a:r>
              <a:rPr lang="en-ZA" sz="2800" dirty="0" smtClean="0">
                <a:latin typeface="Comic Sans MS" pitchFamily="66" charset="0"/>
              </a:rPr>
              <a:t> in </a:t>
            </a:r>
            <a:r>
              <a:rPr lang="en-ZA" sz="2800" dirty="0" err="1" smtClean="0">
                <a:latin typeface="Comic Sans MS" pitchFamily="66" charset="0"/>
              </a:rPr>
              <a:t>kuns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verfkwasse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n-ZA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7" descr="pexels-photo-23688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4932040" cy="38392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  <p:bldP spid="7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ZA" sz="4800" u="sng" dirty="0" err="1" smtClean="0">
                <a:latin typeface="Aharoni" pitchFamily="2" charset="-79"/>
                <a:cs typeface="Aharoni" pitchFamily="2" charset="-79"/>
              </a:rPr>
              <a:t>Skape</a:t>
            </a:r>
            <a:r>
              <a:rPr lang="en-ZA" sz="4800" u="sng" dirty="0" smtClean="0">
                <a:latin typeface="Aharoni" pitchFamily="2" charset="-79"/>
                <a:cs typeface="Aharoni" pitchFamily="2" charset="-79"/>
              </a:rPr>
              <a:t> en </a:t>
            </a:r>
            <a:r>
              <a:rPr lang="en-ZA" sz="4800" u="sng" dirty="0" err="1" smtClean="0">
                <a:latin typeface="Aharoni" pitchFamily="2" charset="-79"/>
                <a:cs typeface="Aharoni" pitchFamily="2" charset="-79"/>
              </a:rPr>
              <a:t>bokke</a:t>
            </a:r>
            <a:endParaRPr lang="en-ZA" sz="4800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r>
              <a:rPr lang="en-ZA" sz="3200" dirty="0" err="1" smtClean="0">
                <a:latin typeface="Comic Sans MS" pitchFamily="66" charset="0"/>
              </a:rPr>
              <a:t>Manlik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ram</a:t>
            </a: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V</a:t>
            </a:r>
            <a:r>
              <a:rPr lang="en-ZA" sz="3200" dirty="0" err="1" smtClean="0">
                <a:latin typeface="Comic Sans MS" pitchFamily="66" charset="0"/>
              </a:rPr>
              <a:t>roulik</a:t>
            </a:r>
            <a:r>
              <a:rPr lang="en-ZA" sz="3200" dirty="0" smtClean="0">
                <a:latin typeface="Comic Sans MS" pitchFamily="66" charset="0"/>
              </a:rPr>
              <a:t>: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ooi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200" dirty="0" smtClean="0">
              <a:latin typeface="Comic Sans MS" pitchFamily="66" charset="0"/>
            </a:endParaRPr>
          </a:p>
          <a:p>
            <a:r>
              <a:rPr lang="en-ZA" sz="3200" dirty="0" err="1" smtClean="0">
                <a:latin typeface="Comic Sans MS" pitchFamily="66" charset="0"/>
              </a:rPr>
              <a:t>Kleintjie</a:t>
            </a:r>
            <a:r>
              <a:rPr lang="en-ZA" sz="3200" dirty="0" smtClean="0">
                <a:latin typeface="Comic Sans MS" pitchFamily="66" charset="0"/>
              </a:rPr>
              <a:t>:</a:t>
            </a:r>
            <a:endParaRPr lang="en-ZA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ZA" sz="3200" dirty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    </a:t>
            </a:r>
            <a:r>
              <a:rPr lang="en-ZA" sz="3200" dirty="0" err="1" smtClean="0">
                <a:latin typeface="Comic Sans MS" pitchFamily="66" charset="0"/>
              </a:rPr>
              <a:t>skaap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– </a:t>
            </a:r>
            <a:r>
              <a:rPr lang="en-ZA" sz="3200" dirty="0" smtClean="0">
                <a:solidFill>
                  <a:srgbClr val="C00000"/>
                </a:solidFill>
                <a:latin typeface="Comic Sans MS" pitchFamily="66" charset="0"/>
              </a:rPr>
              <a:t>lam</a:t>
            </a:r>
          </a:p>
          <a:p>
            <a:pPr>
              <a:buNone/>
            </a:pPr>
            <a:r>
              <a:rPr lang="en-ZA" sz="3200" dirty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    </a:t>
            </a:r>
            <a:r>
              <a:rPr lang="en-ZA" sz="3200" dirty="0" err="1" smtClean="0">
                <a:latin typeface="Comic Sans MS" pitchFamily="66" charset="0"/>
              </a:rPr>
              <a:t>bok</a:t>
            </a:r>
            <a:r>
              <a:rPr lang="en-ZA" sz="3200" dirty="0" smtClean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-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bokkie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sz="32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en-ZA" sz="3200" dirty="0" err="1" smtClean="0">
                <a:latin typeface="Comic Sans MS" pitchFamily="66" charset="0"/>
              </a:rPr>
              <a:t>G</a:t>
            </a:r>
            <a:r>
              <a:rPr lang="en-ZA" sz="3200" dirty="0" err="1" smtClean="0">
                <a:latin typeface="Comic Sans MS" pitchFamily="66" charset="0"/>
              </a:rPr>
              <a:t>eluid</a:t>
            </a:r>
            <a:r>
              <a:rPr lang="en-ZA" sz="3200" dirty="0" smtClean="0">
                <a:latin typeface="Comic Sans MS" pitchFamily="66" charset="0"/>
              </a:rPr>
              <a:t>:</a:t>
            </a:r>
            <a:endParaRPr lang="en-ZA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ZA" sz="3200" dirty="0">
                <a:latin typeface="Comic Sans MS" pitchFamily="66" charset="0"/>
              </a:rPr>
              <a:t> </a:t>
            </a:r>
            <a:r>
              <a:rPr lang="en-ZA" sz="3200" dirty="0" smtClean="0">
                <a:latin typeface="Comic Sans MS" pitchFamily="66" charset="0"/>
              </a:rPr>
              <a:t>    </a:t>
            </a:r>
            <a:r>
              <a:rPr lang="en-ZA" sz="3200" dirty="0" err="1" smtClean="0">
                <a:solidFill>
                  <a:srgbClr val="C00000"/>
                </a:solidFill>
                <a:latin typeface="Comic Sans MS" pitchFamily="66" charset="0"/>
              </a:rPr>
              <a:t>blêr</a:t>
            </a:r>
            <a:endParaRPr lang="en-ZA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dirty="0"/>
          </a:p>
        </p:txBody>
      </p:sp>
      <p:pic>
        <p:nvPicPr>
          <p:cNvPr id="7" name="Picture 5" descr="C:\Users\curtw\Desktop\elifarmanimal\imagesEABTY9W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76470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urtw\Desktop\elifarmanimal\ra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320000" cy="3607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Skape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en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bokke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Op die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plaas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754760" cy="5073427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latin typeface="Comic Sans MS" pitchFamily="66" charset="0"/>
              </a:rPr>
              <a:t>Word in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smtClean="0">
                <a:latin typeface="Comic Sans MS" pitchFamily="66" charset="0"/>
              </a:rPr>
              <a:t>‘n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kraal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gehou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deur</a:t>
            </a:r>
            <a:r>
              <a:rPr lang="en-ZA" dirty="0" smtClean="0">
                <a:latin typeface="Comic Sans MS" pitchFamily="66" charset="0"/>
              </a:rPr>
              <a:t> die nag</a:t>
            </a:r>
            <a:r>
              <a:rPr lang="en-ZA" dirty="0" smtClean="0">
                <a:latin typeface="Comic Sans MS" pitchFamily="66" charset="0"/>
              </a:rPr>
              <a:t>, </a:t>
            </a:r>
            <a:r>
              <a:rPr lang="en-ZA" dirty="0" err="1" smtClean="0">
                <a:latin typeface="Comic Sans MS" pitchFamily="66" charset="0"/>
              </a:rPr>
              <a:t>maar</a:t>
            </a:r>
            <a:r>
              <a:rPr lang="en-ZA" dirty="0" smtClean="0">
                <a:latin typeface="Comic Sans MS" pitchFamily="66" charset="0"/>
              </a:rPr>
              <a:t> in dag </a:t>
            </a:r>
            <a:r>
              <a:rPr lang="en-ZA" dirty="0" err="1" smtClean="0">
                <a:latin typeface="Comic Sans MS" pitchFamily="66" charset="0"/>
              </a:rPr>
              <a:t>wei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hulle</a:t>
            </a:r>
            <a:r>
              <a:rPr lang="en-ZA" dirty="0" smtClean="0">
                <a:latin typeface="Comic Sans MS" pitchFamily="66" charset="0"/>
              </a:rPr>
              <a:t> in die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v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eld</a:t>
            </a:r>
            <a:r>
              <a:rPr lang="en-ZA" dirty="0" smtClean="0">
                <a:latin typeface="Comic Sans MS" pitchFamily="66" charset="0"/>
              </a:rPr>
              <a:t>.  </a:t>
            </a:r>
          </a:p>
          <a:p>
            <a:endParaRPr lang="en-ZA" dirty="0" smtClean="0"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Hulle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eet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hoofsaaklik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gras</a:t>
            </a:r>
            <a:endParaRPr lang="en-ZA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Baie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skape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saam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word ‘n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trop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genoem</a:t>
            </a:r>
            <a:endParaRPr lang="en-ZA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curtw\Desktop\elifarmanimal\mama-sheep-with-bab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urtw\Desktop\elifarmanimal\E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816424" cy="2735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Skape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Produkte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648072"/>
          </a:xfrm>
        </p:spPr>
        <p:txBody>
          <a:bodyPr>
            <a:normAutofit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Wol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r>
              <a:rPr lang="en-ZA" dirty="0" smtClean="0">
                <a:latin typeface="Comic Sans MS" pitchFamily="66" charset="0"/>
              </a:rPr>
              <a:t>Die </a:t>
            </a:r>
            <a:r>
              <a:rPr lang="en-ZA" dirty="0" err="1" smtClean="0">
                <a:latin typeface="Comic Sans MS" pitchFamily="66" charset="0"/>
              </a:rPr>
              <a:t>boer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skeer</a:t>
            </a:r>
            <a:r>
              <a:rPr lang="en-ZA" dirty="0" smtClean="0">
                <a:latin typeface="Comic Sans MS" pitchFamily="66" charset="0"/>
              </a:rPr>
              <a:t> die </a:t>
            </a:r>
            <a:r>
              <a:rPr lang="en-ZA" dirty="0" err="1" smtClean="0">
                <a:latin typeface="Comic Sans MS" pitchFamily="66" charset="0"/>
              </a:rPr>
              <a:t>skape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in 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die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lente</a:t>
            </a:r>
            <a:endParaRPr lang="en-ZA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dirty="0">
              <a:latin typeface="Comic Sans MS" pitchFamily="66" charset="0"/>
            </a:endParaRPr>
          </a:p>
          <a:p>
            <a:r>
              <a:rPr lang="en-ZA" dirty="0" smtClean="0">
                <a:latin typeface="Comic Sans MS" pitchFamily="66" charset="0"/>
              </a:rPr>
              <a:t>Van die </a:t>
            </a:r>
            <a:r>
              <a:rPr lang="en-ZA" dirty="0" err="1" smtClean="0">
                <a:latin typeface="Comic Sans MS" pitchFamily="66" charset="0"/>
              </a:rPr>
              <a:t>wol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maak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ons</a:t>
            </a:r>
            <a:r>
              <a:rPr lang="en-ZA" dirty="0" smtClean="0">
                <a:latin typeface="Comic Sans MS" pitchFamily="66" charset="0"/>
              </a:rPr>
              <a:t> warm </a:t>
            </a:r>
            <a:r>
              <a:rPr lang="en-ZA" dirty="0" err="1" smtClean="0">
                <a:latin typeface="Comic Sans MS" pitchFamily="66" charset="0"/>
              </a:rPr>
              <a:t>klere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soos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truie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sokkies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smtClean="0">
                <a:latin typeface="Comic Sans MS" pitchFamily="66" charset="0"/>
              </a:rPr>
              <a:t>and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serpe</a:t>
            </a:r>
            <a:r>
              <a:rPr lang="en-ZA" dirty="0" smtClean="0">
                <a:latin typeface="Comic Sans MS" pitchFamily="66" charset="0"/>
              </a:rPr>
              <a:t>.</a:t>
            </a:r>
            <a:endParaRPr lang="en-ZA" dirty="0">
              <a:latin typeface="Comic Sans MS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92697"/>
            <a:ext cx="4041775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Vleis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1775" cy="5001419"/>
          </a:xfrm>
        </p:spPr>
        <p:txBody>
          <a:bodyPr/>
          <a:lstStyle/>
          <a:p>
            <a:r>
              <a:rPr lang="en-ZA" dirty="0" err="1" smtClean="0">
                <a:latin typeface="Comic Sans MS" pitchFamily="66" charset="0"/>
              </a:rPr>
              <a:t>Vleis</a:t>
            </a:r>
            <a:r>
              <a:rPr lang="en-ZA" dirty="0" smtClean="0">
                <a:latin typeface="Comic Sans MS" pitchFamily="66" charset="0"/>
              </a:rPr>
              <a:t> van ‘n </a:t>
            </a:r>
            <a:r>
              <a:rPr lang="en-ZA" dirty="0" err="1" smtClean="0">
                <a:latin typeface="Comic Sans MS" pitchFamily="66" charset="0"/>
              </a:rPr>
              <a:t>skaap</a:t>
            </a:r>
            <a:r>
              <a:rPr lang="en-ZA" dirty="0" smtClean="0">
                <a:latin typeface="Comic Sans MS" pitchFamily="66" charset="0"/>
              </a:rPr>
              <a:t> word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skaapvleis</a:t>
            </a:r>
            <a:r>
              <a:rPr lang="en-ZA" dirty="0" smtClean="0">
                <a:latin typeface="Comic Sans MS" pitchFamily="66" charset="0"/>
              </a:rPr>
              <a:t> en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lamsvleis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genoem</a:t>
            </a:r>
            <a:endParaRPr lang="en-ZA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dirty="0">
              <a:latin typeface="Comic Sans MS" pitchFamily="66" charset="0"/>
            </a:endParaRPr>
          </a:p>
          <a:p>
            <a:r>
              <a:rPr lang="en-ZA" dirty="0" err="1" smtClean="0">
                <a:latin typeface="Comic Sans MS" pitchFamily="66" charset="0"/>
              </a:rPr>
              <a:t>Ons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latin typeface="Comic Sans MS" pitchFamily="66" charset="0"/>
              </a:rPr>
              <a:t>hou</a:t>
            </a:r>
            <a:r>
              <a:rPr lang="en-ZA" dirty="0" smtClean="0">
                <a:latin typeface="Comic Sans MS" pitchFamily="66" charset="0"/>
              </a:rPr>
              <a:t> van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skaaptjops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lamstjops</a:t>
            </a:r>
            <a:r>
              <a:rPr lang="en-Z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dirty="0" smtClean="0">
                <a:latin typeface="Comic Sans MS" pitchFamily="66" charset="0"/>
              </a:rPr>
              <a:t>en</a:t>
            </a:r>
            <a:r>
              <a:rPr lang="en-ZA" dirty="0" smtClean="0">
                <a:latin typeface="Comic Sans MS" pitchFamily="66" charset="0"/>
              </a:rPr>
              <a:t> </a:t>
            </a:r>
            <a:r>
              <a:rPr lang="en-ZA" dirty="0" err="1" smtClean="0">
                <a:solidFill>
                  <a:srgbClr val="C00000"/>
                </a:solidFill>
                <a:latin typeface="Comic Sans MS" pitchFamily="66" charset="0"/>
              </a:rPr>
              <a:t>skaapbout</a:t>
            </a:r>
            <a:r>
              <a:rPr lang="en-ZA" dirty="0" smtClean="0">
                <a:latin typeface="Comic Sans MS" pitchFamily="66" charset="0"/>
              </a:rPr>
              <a:t> </a:t>
            </a:r>
            <a:endParaRPr lang="en-ZA" dirty="0">
              <a:latin typeface="Comic Sans MS" pitchFamily="66" charset="0"/>
            </a:endParaRPr>
          </a:p>
        </p:txBody>
      </p:sp>
      <p:pic>
        <p:nvPicPr>
          <p:cNvPr id="8" name="Picture 4" descr="C:\Users\curtw\Desktop\elifarmanimal\sheepwoo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293096"/>
            <a:ext cx="3816424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curtw\Desktop\elifarmanimal\imagesS6FZ9R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3888433" cy="2120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curtw\Desktop\elifarmanimal\meat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  <p:bldP spid="7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ZA" dirty="0" err="1" smtClean="0">
                <a:latin typeface="Aharoni" pitchFamily="2" charset="-79"/>
                <a:cs typeface="Aharoni" pitchFamily="2" charset="-79"/>
              </a:rPr>
              <a:t>Bokke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ZA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ZA" dirty="0" err="1" smtClean="0">
                <a:latin typeface="Aharoni" pitchFamily="2" charset="-79"/>
                <a:cs typeface="Aharoni" pitchFamily="2" charset="-79"/>
              </a:rPr>
              <a:t>Produkte</a:t>
            </a:r>
            <a:endParaRPr lang="en-Z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en-ZA" sz="3200" u="sng" dirty="0" err="1" smtClean="0">
                <a:solidFill>
                  <a:srgbClr val="C00000"/>
                </a:solidFill>
              </a:rPr>
              <a:t>Melk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/>
          </a:bodyPr>
          <a:lstStyle/>
          <a:p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Boerbokke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gee </a:t>
            </a:r>
            <a:r>
              <a:rPr lang="en-ZA" sz="2800" dirty="0" err="1" smtClean="0">
                <a:latin typeface="Comic Sans MS" pitchFamily="66" charset="0"/>
              </a:rPr>
              <a:t>melk</a:t>
            </a:r>
            <a:endParaRPr lang="en-ZA" sz="2800" dirty="0" smtClean="0">
              <a:latin typeface="Comic Sans MS" pitchFamily="66" charset="0"/>
            </a:endParaRPr>
          </a:p>
          <a:p>
            <a:endParaRPr lang="en-ZA" sz="2800" dirty="0">
              <a:latin typeface="Comic Sans MS" pitchFamily="66" charset="0"/>
            </a:endParaRPr>
          </a:p>
          <a:p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Bokmelkkaas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word </a:t>
            </a:r>
            <a:r>
              <a:rPr lang="en-ZA" sz="2800" dirty="0" err="1" smtClean="0">
                <a:latin typeface="Comic Sans MS" pitchFamily="66" charset="0"/>
              </a:rPr>
              <a:t>gemaak</a:t>
            </a:r>
            <a:endParaRPr lang="en-ZA" sz="2800" dirty="0">
              <a:latin typeface="Comic Sans MS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648072"/>
          </a:xfrm>
        </p:spPr>
        <p:txBody>
          <a:bodyPr>
            <a:normAutofit/>
          </a:bodyPr>
          <a:lstStyle/>
          <a:p>
            <a:pPr algn="ctr"/>
            <a:r>
              <a:rPr lang="en-ZA" sz="3200" u="sng" dirty="0" smtClean="0">
                <a:solidFill>
                  <a:srgbClr val="C00000"/>
                </a:solidFill>
              </a:rPr>
              <a:t>Hare</a:t>
            </a:r>
            <a:endParaRPr lang="en-ZA" sz="3200" u="sng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Angorabokke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se hare word </a:t>
            </a:r>
            <a:r>
              <a:rPr lang="en-ZA" sz="2800" dirty="0" err="1" smtClean="0">
                <a:latin typeface="Comic Sans MS" pitchFamily="66" charset="0"/>
              </a:rPr>
              <a:t>gesny</a:t>
            </a:r>
            <a:endParaRPr lang="en-ZA" sz="2800" dirty="0" smtClean="0">
              <a:latin typeface="Comic Sans MS" pitchFamily="66" charset="0"/>
            </a:endParaRPr>
          </a:p>
          <a:p>
            <a:endParaRPr lang="en-ZA" sz="2800" dirty="0">
              <a:latin typeface="Comic Sans MS" pitchFamily="66" charset="0"/>
            </a:endParaRPr>
          </a:p>
          <a:p>
            <a:r>
              <a:rPr lang="en-ZA" sz="2800" dirty="0" err="1" smtClean="0">
                <a:latin typeface="Comic Sans MS" pitchFamily="66" charset="0"/>
              </a:rPr>
              <a:t>Ons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weef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latin typeface="Comic Sans MS" pitchFamily="66" charset="0"/>
              </a:rPr>
              <a:t>dit</a:t>
            </a:r>
            <a:r>
              <a:rPr lang="en-ZA" sz="2800" dirty="0" smtClean="0">
                <a:latin typeface="Comic Sans MS" pitchFamily="66" charset="0"/>
              </a:rPr>
              <a:t> in </a:t>
            </a:r>
            <a:r>
              <a:rPr lang="en-ZA" sz="2800" dirty="0" err="1" smtClean="0">
                <a:latin typeface="Comic Sans MS" pitchFamily="66" charset="0"/>
              </a:rPr>
              <a:t>pragtige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serpe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and </a:t>
            </a:r>
            <a:r>
              <a:rPr lang="en-ZA" sz="2800" dirty="0" err="1" smtClean="0">
                <a:solidFill>
                  <a:srgbClr val="C00000"/>
                </a:solidFill>
                <a:latin typeface="Comic Sans MS" pitchFamily="66" charset="0"/>
              </a:rPr>
              <a:t>truie</a:t>
            </a:r>
            <a:r>
              <a:rPr lang="en-ZA" sz="28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n-ZA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" name="Picture 4" descr="C:\Users\curtw\Desktop\elifarmanimal\woo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2773491" cy="1910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urtw\Desktop\elifarmanimal\BarinagaTxiki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xels-photo-39729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365104"/>
            <a:ext cx="4590764" cy="2183093"/>
          </a:xfrm>
          <a:prstGeom prst="rect">
            <a:avLst/>
          </a:prstGeom>
        </p:spPr>
      </p:pic>
      <p:pic>
        <p:nvPicPr>
          <p:cNvPr id="12" name="Picture 11" descr="goat-lamb-little-grass-14424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2123728" cy="1440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ZA" sz="4800" u="sng" dirty="0" err="1" smtClean="0">
                <a:latin typeface="Aharoni" pitchFamily="2" charset="-79"/>
                <a:cs typeface="Aharoni" pitchFamily="2" charset="-79"/>
              </a:rPr>
              <a:t>Beeste</a:t>
            </a:r>
            <a:endParaRPr lang="en-ZA" sz="4800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en-ZA" sz="3600" dirty="0" err="1" smtClean="0">
                <a:latin typeface="Comic Sans MS" pitchFamily="66" charset="0"/>
              </a:rPr>
              <a:t>Manlik</a:t>
            </a:r>
            <a:r>
              <a:rPr lang="en-ZA" sz="3600" dirty="0" smtClean="0">
                <a:latin typeface="Comic Sans MS" pitchFamily="66" charset="0"/>
              </a:rPr>
              <a:t>: </a:t>
            </a:r>
            <a:r>
              <a:rPr lang="en-ZA" sz="3600" dirty="0" err="1" smtClean="0">
                <a:solidFill>
                  <a:srgbClr val="C00000"/>
                </a:solidFill>
                <a:latin typeface="Comic Sans MS" pitchFamily="66" charset="0"/>
              </a:rPr>
              <a:t>bul</a:t>
            </a:r>
            <a:endParaRPr lang="en-ZA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600" dirty="0" smtClean="0">
              <a:latin typeface="Comic Sans MS" pitchFamily="66" charset="0"/>
            </a:endParaRPr>
          </a:p>
          <a:p>
            <a:r>
              <a:rPr lang="en-ZA" sz="3600" dirty="0" err="1" smtClean="0">
                <a:latin typeface="Comic Sans MS" pitchFamily="66" charset="0"/>
              </a:rPr>
              <a:t>Vroulik</a:t>
            </a:r>
            <a:r>
              <a:rPr lang="en-ZA" sz="3600" dirty="0" smtClean="0">
                <a:latin typeface="Comic Sans MS" pitchFamily="66" charset="0"/>
              </a:rPr>
              <a:t>: </a:t>
            </a:r>
            <a:r>
              <a:rPr lang="en-ZA" sz="3600" dirty="0" err="1" smtClean="0">
                <a:solidFill>
                  <a:srgbClr val="C00000"/>
                </a:solidFill>
                <a:latin typeface="Comic Sans MS" pitchFamily="66" charset="0"/>
              </a:rPr>
              <a:t>koei</a:t>
            </a:r>
            <a:endParaRPr lang="en-ZA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ZA" sz="3600" dirty="0" smtClean="0">
              <a:latin typeface="Comic Sans MS" pitchFamily="66" charset="0"/>
            </a:endParaRPr>
          </a:p>
          <a:p>
            <a:r>
              <a:rPr lang="en-ZA" sz="3600" dirty="0" err="1" smtClean="0">
                <a:latin typeface="Comic Sans MS" pitchFamily="66" charset="0"/>
              </a:rPr>
              <a:t>Kleintjie</a:t>
            </a:r>
            <a:r>
              <a:rPr lang="en-ZA" sz="3600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ZA" sz="3600" dirty="0" smtClean="0">
                <a:latin typeface="Comic Sans MS" pitchFamily="66" charset="0"/>
              </a:rPr>
              <a:t> </a:t>
            </a:r>
            <a:r>
              <a:rPr lang="en-ZA" sz="3600" dirty="0" smtClean="0">
                <a:latin typeface="Comic Sans MS" pitchFamily="66" charset="0"/>
              </a:rPr>
              <a:t> </a:t>
            </a:r>
            <a:r>
              <a:rPr lang="en-ZA" sz="3600" dirty="0" smtClean="0">
                <a:latin typeface="Comic Sans MS" pitchFamily="66" charset="0"/>
              </a:rPr>
              <a:t> </a:t>
            </a:r>
            <a:r>
              <a:rPr lang="en-ZA" sz="3600" dirty="0" err="1" smtClean="0">
                <a:solidFill>
                  <a:srgbClr val="C00000"/>
                </a:solidFill>
                <a:latin typeface="Comic Sans MS" pitchFamily="66" charset="0"/>
              </a:rPr>
              <a:t>k</a:t>
            </a:r>
            <a:r>
              <a:rPr lang="en-ZA" sz="3600" dirty="0" err="1" smtClean="0">
                <a:solidFill>
                  <a:srgbClr val="C00000"/>
                </a:solidFill>
                <a:latin typeface="Comic Sans MS" pitchFamily="66" charset="0"/>
              </a:rPr>
              <a:t>alf</a:t>
            </a:r>
            <a:endParaRPr lang="en-ZA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ZA" sz="36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sz="3600" dirty="0" err="1" smtClean="0">
                <a:latin typeface="Comic Sans MS" pitchFamily="66" charset="0"/>
              </a:rPr>
              <a:t>Geluid</a:t>
            </a:r>
            <a:r>
              <a:rPr lang="en-ZA" sz="3600" dirty="0" smtClean="0">
                <a:latin typeface="Comic Sans MS" pitchFamily="66" charset="0"/>
              </a:rPr>
              <a:t>:</a:t>
            </a:r>
            <a:endParaRPr lang="en-ZA" sz="3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ZA" sz="3600" dirty="0">
                <a:latin typeface="Comic Sans MS" pitchFamily="66" charset="0"/>
              </a:rPr>
              <a:t> </a:t>
            </a:r>
            <a:r>
              <a:rPr lang="en-ZA" sz="3600" dirty="0" smtClean="0">
                <a:latin typeface="Comic Sans MS" pitchFamily="66" charset="0"/>
              </a:rPr>
              <a:t>    </a:t>
            </a:r>
            <a:r>
              <a:rPr lang="en-ZA" sz="3600" dirty="0" smtClean="0">
                <a:solidFill>
                  <a:srgbClr val="C00000"/>
                </a:solidFill>
                <a:latin typeface="Comic Sans MS" pitchFamily="66" charset="0"/>
              </a:rPr>
              <a:t>bulk</a:t>
            </a:r>
            <a:endParaRPr lang="en-ZA" sz="3600" dirty="0" smtClean="0">
              <a:latin typeface="Comic Sans MS" pitchFamily="66" charset="0"/>
            </a:endParaRPr>
          </a:p>
          <a:p>
            <a:endParaRPr lang="en-ZA" dirty="0"/>
          </a:p>
        </p:txBody>
      </p:sp>
      <p:pic>
        <p:nvPicPr>
          <p:cNvPr id="5" name="Picture 4" descr="C:\Users\gmarupula\Desktop\_66107992_139523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68960"/>
            <a:ext cx="6096000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491</Words>
  <Application>Microsoft Office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Plaasdiere</vt:lpstr>
      <vt:lpstr>Varke</vt:lpstr>
      <vt:lpstr>Varke: Op die plaas</vt:lpstr>
      <vt:lpstr>Varke: Produkte</vt:lpstr>
      <vt:lpstr>Skape en bokke</vt:lpstr>
      <vt:lpstr>Skape en bokke : Op die plaas</vt:lpstr>
      <vt:lpstr>Skape : Produkte</vt:lpstr>
      <vt:lpstr>Bokke : Produkte</vt:lpstr>
      <vt:lpstr>Beeste</vt:lpstr>
      <vt:lpstr>Beeste : Op die plaas</vt:lpstr>
      <vt:lpstr>Beeste : Produkte</vt:lpstr>
      <vt:lpstr>Hoenders</vt:lpstr>
      <vt:lpstr>Hoenders : Op die plaas</vt:lpstr>
      <vt:lpstr>Hoeders : Produkte</vt:lpstr>
      <vt:lpstr>Perde</vt:lpstr>
      <vt:lpstr>Perde : Op die plaas</vt:lpstr>
      <vt:lpstr>                Perde </vt:lpstr>
      <vt:lpstr>‘n Perd se hare word gebruik in die strykstok van die viool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Karin</dc:creator>
  <cp:lastModifiedBy>Karin</cp:lastModifiedBy>
  <cp:revision>66</cp:revision>
  <dcterms:created xsi:type="dcterms:W3CDTF">2020-04-15T09:44:11Z</dcterms:created>
  <dcterms:modified xsi:type="dcterms:W3CDTF">2020-04-16T12:51:03Z</dcterms:modified>
</cp:coreProperties>
</file>